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56" r:id="rId2"/>
    <p:sldId id="287" r:id="rId3"/>
    <p:sldId id="257" r:id="rId4"/>
    <p:sldId id="288" r:id="rId5"/>
    <p:sldId id="291" r:id="rId6"/>
    <p:sldId id="303" r:id="rId7"/>
    <p:sldId id="281" r:id="rId8"/>
    <p:sldId id="304" r:id="rId9"/>
    <p:sldId id="305" r:id="rId10"/>
    <p:sldId id="306" r:id="rId11"/>
    <p:sldId id="258" r:id="rId12"/>
    <p:sldId id="294" r:id="rId13"/>
    <p:sldId id="299" r:id="rId14"/>
    <p:sldId id="259" r:id="rId15"/>
    <p:sldId id="292" r:id="rId16"/>
    <p:sldId id="300" r:id="rId17"/>
    <p:sldId id="289" r:id="rId18"/>
    <p:sldId id="264" r:id="rId19"/>
    <p:sldId id="290" r:id="rId20"/>
    <p:sldId id="307" r:id="rId21"/>
    <p:sldId id="260" r:id="rId22"/>
    <p:sldId id="296" r:id="rId23"/>
    <p:sldId id="297" r:id="rId24"/>
    <p:sldId id="298" r:id="rId25"/>
    <p:sldId id="261" r:id="rId26"/>
    <p:sldId id="262" r:id="rId27"/>
    <p:sldId id="263" r:id="rId28"/>
    <p:sldId id="293" r:id="rId29"/>
    <p:sldId id="295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2" r:id="rId47"/>
    <p:sldId id="283" r:id="rId48"/>
    <p:sldId id="284" r:id="rId49"/>
    <p:sldId id="285" r:id="rId50"/>
    <p:sldId id="286" r:id="rId51"/>
  </p:sldIdLst>
  <p:sldSz cx="18288000" cy="10287000"/>
  <p:notesSz cx="6858000" cy="9144000"/>
  <p:embeddedFontLst>
    <p:embeddedFont>
      <p:font typeface="Seoul Namsan Condensed Bold" panose="020B0600000101010101" charset="-127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Roboto" panose="020B0600000101010101" charset="0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Seoul Namsan Condensed Bold Bold" panose="020B0600000101010101" charset="-127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1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60" y="1110"/>
      </p:cViewPr>
      <p:guideLst>
        <p:guide orient="horz" pos="648"/>
        <p:guide pos="10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05A33-BE51-490A-8C80-1DEE108FD65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2D530-7C64-4F76-B049-BD0B0BFFE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파이널 프로젝트 주제 </a:t>
            </a:r>
            <a:r>
              <a:rPr lang="en-US" altLang="ko-KR" smtClean="0"/>
              <a:t>: </a:t>
            </a:r>
            <a:r>
              <a:rPr lang="ko-KR" altLang="en-US" smtClean="0"/>
              <a:t>영화 추천 알고리즘 기반 커뮤니티 서비스에 맞춰</a:t>
            </a:r>
            <a:r>
              <a:rPr lang="ko-KR" altLang="en-US" baseline="0" smtClean="0"/>
              <a:t> 웹사이트 구상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3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그래서 만들어진 사이트 </a:t>
            </a:r>
            <a:r>
              <a:rPr lang="en-US" altLang="ko-KR" smtClean="0"/>
              <a:t>-&gt; </a:t>
            </a:r>
            <a:r>
              <a:rPr lang="ko-KR" altLang="en-US" smtClean="0"/>
              <a:t>팀 이름 소개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78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31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32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기능을 살펴보기전 플젝 목표 네가지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3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95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10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영상 녹화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3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9.png"/><Relationship Id="rId9" Type="http://schemas.openxmlformats.org/officeDocument/2006/relationships/image" Target="../media/image23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33.png"/><Relationship Id="rId26" Type="http://schemas.openxmlformats.org/officeDocument/2006/relationships/image" Target="../media/image19.png"/><Relationship Id="rId39" Type="http://schemas.openxmlformats.org/officeDocument/2006/relationships/image" Target="../media/image58.svg"/><Relationship Id="rId21" Type="http://schemas.openxmlformats.org/officeDocument/2006/relationships/image" Target="../media/image46.svg"/><Relationship Id="rId34" Type="http://schemas.openxmlformats.org/officeDocument/2006/relationships/image" Target="../media/image38.png"/><Relationship Id="rId42" Type="http://schemas.openxmlformats.org/officeDocument/2006/relationships/image" Target="../media/image42.png"/><Relationship Id="rId47" Type="http://schemas.openxmlformats.org/officeDocument/2006/relationships/image" Target="../media/image62.svg"/><Relationship Id="rId50" Type="http://schemas.openxmlformats.org/officeDocument/2006/relationships/image" Target="../media/image46.png"/><Relationship Id="rId7" Type="http://schemas.openxmlformats.org/officeDocument/2006/relationships/image" Target="../media/image17.svg"/><Relationship Id="rId2" Type="http://schemas.openxmlformats.org/officeDocument/2006/relationships/image" Target="../media/image26.png"/><Relationship Id="rId16" Type="http://schemas.openxmlformats.org/officeDocument/2006/relationships/image" Target="../media/image32.png"/><Relationship Id="rId29" Type="http://schemas.openxmlformats.org/officeDocument/2006/relationships/image" Target="../media/image21.svg"/><Relationship Id="rId11" Type="http://schemas.openxmlformats.org/officeDocument/2006/relationships/image" Target="../media/image36.svg"/><Relationship Id="rId24" Type="http://schemas.openxmlformats.org/officeDocument/2006/relationships/image" Target="../media/image36.png"/><Relationship Id="rId32" Type="http://schemas.openxmlformats.org/officeDocument/2006/relationships/image" Target="../media/image37.png"/><Relationship Id="rId37" Type="http://schemas.openxmlformats.org/officeDocument/2006/relationships/image" Target="../media/image56.svg"/><Relationship Id="rId40" Type="http://schemas.openxmlformats.org/officeDocument/2006/relationships/image" Target="../media/image41.png"/><Relationship Id="rId45" Type="http://schemas.openxmlformats.org/officeDocument/2006/relationships/image" Target="../media/image60.svg"/><Relationship Id="rId5" Type="http://schemas.openxmlformats.org/officeDocument/2006/relationships/image" Target="../media/image32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28" Type="http://schemas.openxmlformats.org/officeDocument/2006/relationships/image" Target="../media/image20.png"/><Relationship Id="rId36" Type="http://schemas.openxmlformats.org/officeDocument/2006/relationships/image" Target="../media/image39.png"/><Relationship Id="rId49" Type="http://schemas.openxmlformats.org/officeDocument/2006/relationships/image" Target="../media/image64.svg"/><Relationship Id="rId10" Type="http://schemas.openxmlformats.org/officeDocument/2006/relationships/image" Target="../media/image29.png"/><Relationship Id="rId19" Type="http://schemas.openxmlformats.org/officeDocument/2006/relationships/image" Target="../media/image44.svg"/><Relationship Id="rId31" Type="http://schemas.openxmlformats.org/officeDocument/2006/relationships/image" Target="../media/image23.svg"/><Relationship Id="rId44" Type="http://schemas.openxmlformats.org/officeDocument/2006/relationships/image" Target="../media/image43.png"/><Relationship Id="rId4" Type="http://schemas.openxmlformats.org/officeDocument/2006/relationships/image" Target="../media/image27.png"/><Relationship Id="rId9" Type="http://schemas.openxmlformats.org/officeDocument/2006/relationships/image" Target="../media/image34.svg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image" Target="../media/image19.svg"/><Relationship Id="rId30" Type="http://schemas.openxmlformats.org/officeDocument/2006/relationships/image" Target="../media/image21.png"/><Relationship Id="rId35" Type="http://schemas.openxmlformats.org/officeDocument/2006/relationships/image" Target="../media/image54.svg"/><Relationship Id="rId43" Type="http://schemas.openxmlformats.org/officeDocument/2006/relationships/image" Target="../media/image9.svg"/><Relationship Id="rId48" Type="http://schemas.openxmlformats.org/officeDocument/2006/relationships/image" Target="../media/image45.png"/><Relationship Id="rId8" Type="http://schemas.openxmlformats.org/officeDocument/2006/relationships/image" Target="../media/image28.png"/><Relationship Id="rId51" Type="http://schemas.openxmlformats.org/officeDocument/2006/relationships/image" Target="../media/image66.svg"/><Relationship Id="rId3" Type="http://schemas.openxmlformats.org/officeDocument/2006/relationships/image" Target="../media/image30.svg"/><Relationship Id="rId12" Type="http://schemas.openxmlformats.org/officeDocument/2006/relationships/image" Target="../media/image30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33" Type="http://schemas.openxmlformats.org/officeDocument/2006/relationships/image" Target="../media/image52.svg"/><Relationship Id="rId38" Type="http://schemas.openxmlformats.org/officeDocument/2006/relationships/image" Target="../media/image40.png"/><Relationship Id="rId46" Type="http://schemas.openxmlformats.org/officeDocument/2006/relationships/image" Target="../media/image44.png"/><Relationship Id="rId20" Type="http://schemas.openxmlformats.org/officeDocument/2006/relationships/image" Target="../media/image34.png"/><Relationship Id="rId41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러, 안개, 하늘이(가) 표시된 사진&#10;&#10;자동 생성된 설명">
            <a:extLst>
              <a:ext uri="{FF2B5EF4-FFF2-40B4-BE49-F238E27FC236}">
                <a16:creationId xmlns:a16="http://schemas.microsoft.com/office/drawing/2014/main" id="{F50565BE-FE81-667B-1CD8-EE8CFB99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1293" y="4189900"/>
            <a:ext cx="14625413" cy="110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sz="8500" spc="85" smtClean="0">
                <a:solidFill>
                  <a:srgbClr val="FFFFFF"/>
                </a:solidFill>
                <a:latin typeface="+mj-ea"/>
                <a:ea typeface="+mj-ea"/>
              </a:rPr>
              <a:t>WWM</a:t>
            </a:r>
            <a:endParaRPr lang="en-US" sz="8500" spc="85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63600" y="8208218"/>
            <a:ext cx="412319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250">
                <a:solidFill>
                  <a:srgbClr val="FFFFFF"/>
                </a:solidFill>
                <a:latin typeface="+mj-ea"/>
                <a:ea typeface="+mj-ea"/>
              </a:rPr>
              <a:t>2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팀</a:t>
            </a:r>
            <a:endParaRPr lang="en-US" altLang="ko-KR" sz="2500" spc="250">
              <a:solidFill>
                <a:srgbClr val="FFFFFF"/>
              </a:solidFill>
              <a:latin typeface="+mj-ea"/>
              <a:ea typeface="+mj-ea"/>
            </a:endParaRP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ko-KR" altLang="en-US" sz="2500" spc="250" err="1">
                <a:solidFill>
                  <a:srgbClr val="FFFFFF"/>
                </a:solidFill>
                <a:latin typeface="+mj-ea"/>
                <a:ea typeface="+mj-ea"/>
              </a:rPr>
              <a:t>신종혁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 손민영</a:t>
            </a:r>
            <a:endParaRPr lang="en-US" sz="2500" spc="25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24548" y="5707590"/>
            <a:ext cx="643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mtClean="0">
                <a:solidFill>
                  <a:schemeClr val="bg1"/>
                </a:solidFill>
                <a:latin typeface="+mn-ea"/>
              </a:rPr>
              <a:t>Weater With Movie</a:t>
            </a:r>
            <a:endParaRPr lang="ko-KR" altLang="en-US" sz="40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11999" y="28289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23807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1" y="4495165"/>
            <a:ext cx="11242159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 smtClean="0">
                <a:solidFill>
                  <a:srgbClr val="FFFFFF"/>
                </a:solidFill>
                <a:ea typeface="Seoul Namsan Condensed Bold"/>
              </a:rPr>
              <a:t>WWM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1" y="4495165"/>
            <a:ext cx="11242159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 smtClean="0">
                <a:solidFill>
                  <a:srgbClr val="FFFFFF"/>
                </a:solidFill>
                <a:ea typeface="Seoul Namsan Condensed Bold"/>
              </a:rPr>
              <a:t>Weather With Movie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3312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65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00"/>
              </a:lnSpc>
            </a:pPr>
            <a:r>
              <a:rPr lang="en-US" altLang="ko-KR" sz="7000" u="none" smtClean="0">
                <a:solidFill>
                  <a:srgbClr val="FFFFFF"/>
                </a:solidFill>
                <a:ea typeface="Seoul Namsan Condensed Bold Bold"/>
              </a:rPr>
              <a:t>2. </a:t>
            </a: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주요 기능 소개 및 시연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374170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프로젝트 목표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09335" y="3758878"/>
            <a:ext cx="2012679" cy="20126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961552" y="3758878"/>
            <a:ext cx="2012679" cy="201267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313769" y="3758878"/>
            <a:ext cx="2012679" cy="201267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665986" y="3758878"/>
            <a:ext cx="2012679" cy="201267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</p:spTree>
    <p:extLst>
      <p:ext uri="{BB962C8B-B14F-4D97-AF65-F5344CB8AC3E}">
        <p14:creationId xmlns:p14="http://schemas.microsoft.com/office/powerpoint/2010/main" val="423421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AutoShape 3"/>
          <p:cNvSpPr/>
          <p:nvPr/>
        </p:nvSpPr>
        <p:spPr>
          <a:xfrm>
            <a:off x="6566558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AutoShape 4"/>
          <p:cNvSpPr/>
          <p:nvPr/>
        </p:nvSpPr>
        <p:spPr>
          <a:xfrm>
            <a:off x="12140271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5" name="TextBox 5"/>
          <p:cNvSpPr txBox="1"/>
          <p:nvPr/>
        </p:nvSpPr>
        <p:spPr>
          <a:xfrm>
            <a:off x="1411946" y="5468781"/>
            <a:ext cx="438839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리스트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,</a:t>
            </a: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검색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 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11946" y="4651145"/>
            <a:ext cx="4388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영화 데이터베이스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49804" y="5468781"/>
            <a:ext cx="4388392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투데이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인기영화</a:t>
            </a:r>
            <a:endParaRPr lang="en-US" altLang="ko-KR" sz="260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날씨 기반 추천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월드컵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(</a:t>
            </a: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이건 추가 기능에넣을까 생각중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) 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49804" y="4651145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영화 추천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23516" y="5468781"/>
            <a:ext cx="438839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영화 좋아요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리뷰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댓글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23516" y="4651145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smtClean="0">
                <a:solidFill>
                  <a:srgbClr val="FFFFFF"/>
                </a:solidFill>
                <a:ea typeface="Seoul Namsan Condensed Bold Bold"/>
              </a:rPr>
              <a:t>CRUD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02856" y="1668443"/>
            <a:ext cx="106822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세가지 주요 기능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0228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3704" y="4076700"/>
            <a:ext cx="573970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영화 데이터 기반 추천 서비스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리스트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검색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66186" y="1839299"/>
            <a:ext cx="2513727" cy="25137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66186" y="5933974"/>
            <a:ext cx="2513727" cy="251372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654066" y="2627178"/>
            <a:ext cx="937968" cy="9379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299086" y="6401997"/>
            <a:ext cx="1647925" cy="164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4076700"/>
            <a:ext cx="5245063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알고리즘 기반 </a:t>
            </a:r>
            <a:endParaRPr lang="en-US" altLang="ko-KR" sz="7000" smtClean="0">
              <a:solidFill>
                <a:srgbClr val="FFFFFF"/>
              </a:solidFill>
              <a:ea typeface="Seoul Namsan Condensed Bold Bold"/>
            </a:endParaRPr>
          </a:p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영화 추천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093720" y="1028700"/>
            <a:ext cx="1724838" cy="1724838"/>
            <a:chOff x="9093720" y="1028700"/>
            <a:chExt cx="1724838" cy="1724838"/>
          </a:xfrm>
        </p:grpSpPr>
        <p:grpSp>
          <p:nvGrpSpPr>
            <p:cNvPr id="11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9563826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097567" y="4191000"/>
            <a:ext cx="1724838" cy="1724838"/>
            <a:chOff x="14075683" y="1028700"/>
            <a:chExt cx="1724838" cy="1724838"/>
          </a:xfrm>
        </p:grpSpPr>
        <p:grpSp>
          <p:nvGrpSpPr>
            <p:cNvPr id="14" name="Group 14"/>
            <p:cNvGrpSpPr/>
            <p:nvPr/>
          </p:nvGrpSpPr>
          <p:grpSpPr>
            <a:xfrm>
              <a:off x="14075683" y="1028700"/>
              <a:ext cx="1724838" cy="172483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4545789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93719" y="7353300"/>
            <a:ext cx="1724838" cy="1724838"/>
            <a:chOff x="9093720" y="5338356"/>
            <a:chExt cx="1724838" cy="1724838"/>
          </a:xfrm>
        </p:grpSpPr>
        <p:grpSp>
          <p:nvGrpSpPr>
            <p:cNvPr id="17" name="Group 17"/>
            <p:cNvGrpSpPr/>
            <p:nvPr/>
          </p:nvGrpSpPr>
          <p:grpSpPr>
            <a:xfrm>
              <a:off x="9093720" y="5338356"/>
              <a:ext cx="1724838" cy="1724838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9563826" y="5866892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3</a:t>
              </a:r>
            </a:p>
          </p:txBody>
        </p:sp>
      </p:grpSp>
      <p:sp>
        <p:nvSpPr>
          <p:cNvPr id="28" name="TextBox 2"/>
          <p:cNvSpPr txBox="1"/>
          <p:nvPr/>
        </p:nvSpPr>
        <p:spPr>
          <a:xfrm>
            <a:off x="11284814" y="5190410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29" name="TextBox 3"/>
          <p:cNvSpPr txBox="1"/>
          <p:nvPr/>
        </p:nvSpPr>
        <p:spPr>
          <a:xfrm>
            <a:off x="11284814" y="4363250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30" name="TextBox 2"/>
          <p:cNvSpPr txBox="1"/>
          <p:nvPr/>
        </p:nvSpPr>
        <p:spPr>
          <a:xfrm>
            <a:off x="11284814" y="188390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1" name="TextBox 3"/>
          <p:cNvSpPr txBox="1"/>
          <p:nvPr/>
        </p:nvSpPr>
        <p:spPr>
          <a:xfrm>
            <a:off x="11284814" y="1056745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32" name="TextBox 2"/>
          <p:cNvSpPr txBox="1"/>
          <p:nvPr/>
        </p:nvSpPr>
        <p:spPr>
          <a:xfrm>
            <a:off x="11280966" y="816279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3" name="TextBox 3"/>
          <p:cNvSpPr txBox="1"/>
          <p:nvPr/>
        </p:nvSpPr>
        <p:spPr>
          <a:xfrm>
            <a:off x="11280966" y="733563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</p:spTree>
    <p:extLst>
      <p:ext uri="{BB962C8B-B14F-4D97-AF65-F5344CB8AC3E}">
        <p14:creationId xmlns:p14="http://schemas.microsoft.com/office/powerpoint/2010/main" val="15940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0" y="1658802"/>
            <a:ext cx="987696" cy="9876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60229" y="1314890"/>
            <a:ext cx="546154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목차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42295" y="1911108"/>
            <a:ext cx="4388392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프로젝트 목표 </a:t>
            </a:r>
            <a:r>
              <a:rPr lang="en-US" altLang="ko-KR" sz="2800" smtClean="0">
                <a:solidFill>
                  <a:srgbClr val="FFFFFF"/>
                </a:solidFill>
                <a:ea typeface="Seoul Namsan Condensed Bold Bold"/>
              </a:rPr>
              <a:t>/ </a:t>
            </a: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컨셉 등등</a:t>
            </a:r>
            <a:r>
              <a:rPr lang="en-US" altLang="ko-KR" sz="2800" smtClean="0">
                <a:solidFill>
                  <a:srgbClr val="FFFFFF"/>
                </a:solidFill>
                <a:ea typeface="Seoul Namsan Condensed Bold Bold"/>
              </a:rPr>
              <a:t>,, ,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26253" y="4893309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주요 기능 </a:t>
            </a:r>
            <a:r>
              <a:rPr lang="en-US" altLang="ko-KR" sz="2800" smtClean="0">
                <a:solidFill>
                  <a:srgbClr val="FFFFFF"/>
                </a:solidFill>
                <a:ea typeface="Seoul Namsan Condensed Bold Bold"/>
              </a:rPr>
              <a:t>/ </a:t>
            </a: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시연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546306" y="8074659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질문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525000" y="4649652"/>
            <a:ext cx="987696" cy="98769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525000" y="7640502"/>
            <a:ext cx="987696" cy="98769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94197" y="19573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4197" y="494823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4197" y="79390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67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4076700"/>
            <a:ext cx="524506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커뮤니티 서비스 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093720" y="1028700"/>
            <a:ext cx="1724838" cy="1724838"/>
            <a:chOff x="9093720" y="1028700"/>
            <a:chExt cx="1724838" cy="1724838"/>
          </a:xfrm>
        </p:grpSpPr>
        <p:grpSp>
          <p:nvGrpSpPr>
            <p:cNvPr id="11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9563826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097567" y="4191000"/>
            <a:ext cx="1724838" cy="1724838"/>
            <a:chOff x="14075683" y="1028700"/>
            <a:chExt cx="1724838" cy="1724838"/>
          </a:xfrm>
        </p:grpSpPr>
        <p:grpSp>
          <p:nvGrpSpPr>
            <p:cNvPr id="14" name="Group 14"/>
            <p:cNvGrpSpPr/>
            <p:nvPr/>
          </p:nvGrpSpPr>
          <p:grpSpPr>
            <a:xfrm>
              <a:off x="14075683" y="1028700"/>
              <a:ext cx="1724838" cy="172483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4545789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93719" y="7353300"/>
            <a:ext cx="1724838" cy="1724838"/>
            <a:chOff x="9093720" y="5338356"/>
            <a:chExt cx="1724838" cy="1724838"/>
          </a:xfrm>
        </p:grpSpPr>
        <p:grpSp>
          <p:nvGrpSpPr>
            <p:cNvPr id="17" name="Group 17"/>
            <p:cNvGrpSpPr/>
            <p:nvPr/>
          </p:nvGrpSpPr>
          <p:grpSpPr>
            <a:xfrm>
              <a:off x="9093720" y="5338356"/>
              <a:ext cx="1724838" cy="1724838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9563826" y="5866892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3</a:t>
              </a:r>
            </a:p>
          </p:txBody>
        </p:sp>
      </p:grpSp>
      <p:sp>
        <p:nvSpPr>
          <p:cNvPr id="26" name="TextBox 4"/>
          <p:cNvSpPr txBox="1"/>
          <p:nvPr/>
        </p:nvSpPr>
        <p:spPr>
          <a:xfrm>
            <a:off x="11582400" y="1181100"/>
            <a:ext cx="4388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리스트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27" name="TextBox 3"/>
          <p:cNvSpPr txBox="1"/>
          <p:nvPr/>
        </p:nvSpPr>
        <p:spPr>
          <a:xfrm>
            <a:off x="11582400" y="1714500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160133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4124325"/>
            <a:ext cx="131445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86000" y="5629275"/>
            <a:ext cx="96351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982" b="106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38018" y="3176910"/>
            <a:ext cx="13011963" cy="115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 smtClean="0">
                <a:solidFill>
                  <a:srgbClr val="FFFFFF"/>
                </a:solidFill>
                <a:latin typeface="Seoul Namsan Condensed Bold"/>
              </a:rPr>
              <a:t>＂</a:t>
            </a:r>
            <a:r>
              <a:rPr lang="ko-KR" altLang="en-US" sz="7399" spc="-73" smtClean="0">
                <a:solidFill>
                  <a:srgbClr val="FFFFFF"/>
                </a:solidFill>
                <a:latin typeface="Seoul Namsan Condensed Bold"/>
              </a:rPr>
              <a:t>서비스 관리 및 유지보수</a:t>
            </a:r>
            <a:r>
              <a:rPr lang="en-US" altLang="ko-KR" sz="7399" spc="-73" smtClean="0">
                <a:solidFill>
                  <a:srgbClr val="FFFFFF"/>
                </a:solidFill>
                <a:latin typeface="Seoul Namsan Condensed Bold"/>
              </a:rPr>
              <a:t>＂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27296" y="7143110"/>
            <a:ext cx="6633407" cy="45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</a:t>
            </a:r>
            <a:r>
              <a:rPr lang="ko-KR" altLang="en-US" sz="2800" smtClean="0">
                <a:solidFill>
                  <a:srgbClr val="FFFFFF"/>
                </a:solidFill>
                <a:latin typeface="Seoul Namsan Condensed Bold"/>
              </a:rPr>
              <a:t>밍미임이밍</a:t>
            </a:r>
            <a:endParaRPr lang="en-US" sz="2800">
              <a:solidFill>
                <a:srgbClr val="FFFFFF"/>
              </a:solidFill>
              <a:latin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6594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1534" r="11534"/>
          <a:stretch>
            <a:fillRect/>
          </a:stretch>
        </p:blipFill>
        <p:spPr>
          <a:xfrm>
            <a:off x="1600200" y="1028700"/>
            <a:ext cx="1508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1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00"/>
              </a:lnSpc>
            </a:pPr>
            <a:r>
              <a:rPr lang="en-US" altLang="ko-KR" sz="7000" u="none" smtClean="0">
                <a:solidFill>
                  <a:srgbClr val="FFFFFF"/>
                </a:solidFill>
                <a:ea typeface="Seoul Namsan Condensed Bold Bold"/>
              </a:rPr>
              <a:t>2. </a:t>
            </a: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질의응답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23246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913" r="19913"/>
          <a:stretch>
            <a:fillRect/>
          </a:stretch>
        </p:blipFill>
        <p:spPr>
          <a:xfrm>
            <a:off x="9833656" y="1028700"/>
            <a:ext cx="7425644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006742"/>
            <a:ext cx="68580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768992"/>
            <a:ext cx="54761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982" b="106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38018" y="3176910"/>
            <a:ext cx="13011963" cy="243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latin typeface="Seoul Namsan Condensed Bold"/>
              </a:rPr>
              <a:t>"미래는 꿈꾸는 자의</a:t>
            </a:r>
          </a:p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것입니다."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27296" y="7143110"/>
            <a:ext cx="663340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엘리너 루스벨트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4750" y="4148137"/>
            <a:ext cx="108585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14750" y="5607579"/>
            <a:ext cx="108585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3704" y="4076700"/>
            <a:ext cx="5739701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66186" y="1839299"/>
            <a:ext cx="2513727" cy="2513727"/>
            <a:chOff x="0" y="0"/>
            <a:chExt cx="3351635" cy="335163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33830" y="987792"/>
              <a:ext cx="1483976" cy="1376051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66186" y="5933974"/>
            <a:ext cx="2513727" cy="2513727"/>
            <a:chOff x="0" y="0"/>
            <a:chExt cx="3351635" cy="335163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50506" y="1050506"/>
              <a:ext cx="1250624" cy="125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0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34" r="11534"/>
          <a:stretch>
            <a:fillRect/>
          </a:stretch>
        </p:blipFill>
        <p:spPr>
          <a:xfrm>
            <a:off x="7134970" y="1757741"/>
            <a:ext cx="9365085" cy="6771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78146" y="4848225"/>
            <a:ext cx="355204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  <p:extLst>
      <p:ext uri="{BB962C8B-B14F-4D97-AF65-F5344CB8AC3E}">
        <p14:creationId xmlns:p14="http://schemas.microsoft.com/office/powerpoint/2010/main" val="22887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3000" lvl="0" indent="-1143000">
              <a:lnSpc>
                <a:spcPts val="8400"/>
              </a:lnSpc>
              <a:buAutoNum type="arabicPeriod"/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프로젝트 목표</a:t>
            </a:r>
            <a:r>
              <a:rPr lang="en-US" altLang="ko-KR" sz="7000" smtClean="0">
                <a:solidFill>
                  <a:srgbClr val="FFFFFF"/>
                </a:solidFill>
                <a:ea typeface="Seoul Namsan Condensed Bold Bold"/>
              </a:rPr>
              <a:t>, </a:t>
            </a: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컨셉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047" y="2176540"/>
            <a:ext cx="6256885" cy="5959665"/>
            <a:chOff x="0" y="0"/>
            <a:chExt cx="8342514" cy="7946220"/>
          </a:xfrm>
        </p:grpSpPr>
        <p:sp>
          <p:nvSpPr>
            <p:cNvPr id="3" name="TextBox 3"/>
            <p:cNvSpPr txBox="1"/>
            <p:nvPr/>
          </p:nvSpPr>
          <p:spPr>
            <a:xfrm>
              <a:off x="6023327" y="-47625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1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445241" y="4328578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2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722621" y="7033220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3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328578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4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21915" y="-47625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5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68262" y="396343"/>
              <a:ext cx="6405990" cy="6405990"/>
              <a:chOff x="0" y="0"/>
              <a:chExt cx="2540000" cy="254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</p:grpSp>
      </p:grpSp>
      <p:sp>
        <p:nvSpPr>
          <p:cNvPr id="15" name="TextBox 15"/>
          <p:cNvSpPr txBox="1"/>
          <p:nvPr/>
        </p:nvSpPr>
        <p:spPr>
          <a:xfrm>
            <a:off x="10574824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74824" y="6005513"/>
            <a:ext cx="6189406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0165" b="20165"/>
          <a:stretch>
            <a:fillRect/>
          </a:stretch>
        </p:blipFill>
        <p:spPr>
          <a:xfrm>
            <a:off x="0" y="0"/>
            <a:ext cx="18288000" cy="7277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74324" y="8047355"/>
            <a:ext cx="11739353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rgbClr val="0F152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4641"/>
          <a:stretch>
            <a:fillRect/>
          </a:stretch>
        </p:blipFill>
        <p:spPr>
          <a:xfrm>
            <a:off x="3491732" y="3465252"/>
            <a:ext cx="5128694" cy="32614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4641"/>
          <a:stretch>
            <a:fillRect/>
          </a:stretch>
        </p:blipFill>
        <p:spPr>
          <a:xfrm>
            <a:off x="9667574" y="3465252"/>
            <a:ext cx="5128694" cy="32614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1379" y="1019175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1883" y="8267065"/>
            <a:ext cx="438839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1883" y="7439904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7725" y="8267065"/>
            <a:ext cx="438839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725" y="7439904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3960" y="1251452"/>
            <a:ext cx="7787377" cy="7644347"/>
            <a:chOff x="0" y="0"/>
            <a:chExt cx="10383169" cy="10192462"/>
          </a:xfrm>
        </p:grpSpPr>
        <p:sp>
          <p:nvSpPr>
            <p:cNvPr id="3" name="TextBox 3"/>
            <p:cNvSpPr txBox="1"/>
            <p:nvPr/>
          </p:nvSpPr>
          <p:spPr>
            <a:xfrm>
              <a:off x="1377081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263128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149175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035222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921269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52933" y="234841"/>
              <a:ext cx="9430236" cy="9292043"/>
              <a:chOff x="0" y="0"/>
              <a:chExt cx="11799172" cy="1162626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318903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4644156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6969408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9294661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1619914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7150"/>
              <a:ext cx="757036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125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01259"/>
              <a:ext cx="757036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100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9921" y="3659667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9921" y="5518076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19921" y="7376484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39842" y="9234893"/>
              <a:ext cx="317194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895957" y="309177"/>
              <a:ext cx="7544189" cy="9217706"/>
              <a:chOff x="1179917" y="93010"/>
              <a:chExt cx="9439337" cy="115332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179917" y="93010"/>
                <a:ext cx="9439338" cy="11533254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11533254">
                    <a:moveTo>
                      <a:pt x="0" y="11533254"/>
                    </a:moveTo>
                    <a:lnTo>
                      <a:pt x="0" y="8742951"/>
                    </a:lnTo>
                    <a:lnTo>
                      <a:pt x="2359834" y="7254789"/>
                    </a:lnTo>
                    <a:lnTo>
                      <a:pt x="4719669" y="3813415"/>
                    </a:lnTo>
                    <a:lnTo>
                      <a:pt x="7079504" y="3627394"/>
                    </a:lnTo>
                    <a:lnTo>
                      <a:pt x="9439338" y="0"/>
                    </a:lnTo>
                    <a:lnTo>
                      <a:pt x="9439338" y="11533254"/>
                    </a:lnTo>
                    <a:close/>
                  </a:path>
                </a:pathLst>
              </a:custGeom>
              <a:solidFill>
                <a:srgbClr val="2D8BBA">
                  <a:alpha val="6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179917" y="3999435"/>
                <a:ext cx="9439338" cy="7626829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7626829">
                    <a:moveTo>
                      <a:pt x="0" y="7626829"/>
                    </a:moveTo>
                    <a:lnTo>
                      <a:pt x="0" y="6510707"/>
                    </a:lnTo>
                    <a:lnTo>
                      <a:pt x="2359834" y="6138667"/>
                    </a:lnTo>
                    <a:lnTo>
                      <a:pt x="4719669" y="2232242"/>
                    </a:lnTo>
                    <a:lnTo>
                      <a:pt x="7079504" y="3441374"/>
                    </a:lnTo>
                    <a:lnTo>
                      <a:pt x="9439338" y="0"/>
                    </a:lnTo>
                    <a:lnTo>
                      <a:pt x="9439338" y="7626829"/>
                    </a:lnTo>
                    <a:close/>
                  </a:path>
                </a:pathLst>
              </a:custGeom>
              <a:solidFill>
                <a:srgbClr val="41B8D5">
                  <a:alpha val="6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179917" y="8091880"/>
                <a:ext cx="9439338" cy="3534384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3534384">
                    <a:moveTo>
                      <a:pt x="0" y="3534384"/>
                    </a:moveTo>
                    <a:lnTo>
                      <a:pt x="0" y="3534384"/>
                    </a:lnTo>
                    <a:lnTo>
                      <a:pt x="2359834" y="2418262"/>
                    </a:lnTo>
                    <a:lnTo>
                      <a:pt x="4719669" y="0"/>
                    </a:lnTo>
                    <a:lnTo>
                      <a:pt x="7079504" y="744081"/>
                    </a:lnTo>
                    <a:lnTo>
                      <a:pt x="9439338" y="558060"/>
                    </a:lnTo>
                    <a:lnTo>
                      <a:pt x="9439338" y="3534384"/>
                    </a:ln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</p:grpSp>
      </p:grpSp>
      <p:sp>
        <p:nvSpPr>
          <p:cNvPr id="25" name="AutoShape 25"/>
          <p:cNvSpPr/>
          <p:nvPr/>
        </p:nvSpPr>
        <p:spPr>
          <a:xfrm>
            <a:off x="0" y="0"/>
            <a:ext cx="78486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26" name="TextBox 26"/>
          <p:cNvSpPr txBox="1"/>
          <p:nvPr/>
        </p:nvSpPr>
        <p:spPr>
          <a:xfrm>
            <a:off x="1028700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6005513"/>
            <a:ext cx="5448300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0" y="1658802"/>
            <a:ext cx="987696" cy="9876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60229" y="1314890"/>
            <a:ext cx="5461542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06200" y="2075375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06200" y="125774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06200" y="5066225"/>
            <a:ext cx="438839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6200" y="424859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06200" y="8057075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6200" y="723944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525000" y="4649652"/>
            <a:ext cx="987696" cy="98769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525000" y="7640502"/>
            <a:ext cx="987696" cy="98769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94197" y="19573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4197" y="494823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4197" y="79390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AutoShape 3"/>
          <p:cNvSpPr/>
          <p:nvPr/>
        </p:nvSpPr>
        <p:spPr>
          <a:xfrm>
            <a:off x="6566558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AutoShape 4"/>
          <p:cNvSpPr/>
          <p:nvPr/>
        </p:nvSpPr>
        <p:spPr>
          <a:xfrm>
            <a:off x="12140271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5" name="TextBox 5"/>
          <p:cNvSpPr txBox="1"/>
          <p:nvPr/>
        </p:nvSpPr>
        <p:spPr>
          <a:xfrm>
            <a:off x="1411946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1946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9804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49804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23516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23516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02856" y="1668443"/>
            <a:ext cx="106822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20830" y="2322609"/>
            <a:ext cx="10263345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0506" y="1298249"/>
            <a:ext cx="8038956" cy="7710672"/>
            <a:chOff x="0" y="0"/>
            <a:chExt cx="10718608" cy="10280895"/>
          </a:xfrm>
        </p:grpSpPr>
        <p:sp>
          <p:nvSpPr>
            <p:cNvPr id="3" name="TextBox 3"/>
            <p:cNvSpPr txBox="1"/>
            <p:nvPr/>
          </p:nvSpPr>
          <p:spPr>
            <a:xfrm>
              <a:off x="1092668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60094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27521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294947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62374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33601" y="202911"/>
              <a:ext cx="10085007" cy="9502828"/>
              <a:chOff x="0" y="0"/>
              <a:chExt cx="14603154" cy="1376015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745681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497712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8249743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1001774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3753805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52941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753506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654072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554638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184" y="9455203"/>
              <a:ext cx="274084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633534" y="198526"/>
              <a:ext cx="10085074" cy="9507214"/>
              <a:chOff x="-96" y="-6350"/>
              <a:chExt cx="14603250" cy="1376650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1718" y="10995399"/>
                <a:ext cx="2632003" cy="2764757"/>
              </a:xfrm>
              <a:custGeom>
                <a:avLst/>
                <a:gdLst/>
                <a:ahLst/>
                <a:cxnLst/>
                <a:rect l="l" t="t" r="r" b="b"/>
                <a:pathLst>
                  <a:path w="2632003" h="2764757">
                    <a:moveTo>
                      <a:pt x="1718" y="2764756"/>
                    </a:moveTo>
                    <a:lnTo>
                      <a:pt x="1718" y="216660"/>
                    </a:lnTo>
                    <a:cubicBezTo>
                      <a:pt x="0" y="159797"/>
                      <a:pt x="21395" y="104665"/>
                      <a:pt x="61019" y="63844"/>
                    </a:cubicBezTo>
                    <a:cubicBezTo>
                      <a:pt x="100642" y="23024"/>
                      <a:pt x="155115" y="0"/>
                      <a:pt x="212003" y="25"/>
                    </a:cubicBezTo>
                    <a:lnTo>
                      <a:pt x="2420000" y="25"/>
                    </a:lnTo>
                    <a:cubicBezTo>
                      <a:pt x="2476889" y="0"/>
                      <a:pt x="2531361" y="23024"/>
                      <a:pt x="2570985" y="63844"/>
                    </a:cubicBezTo>
                    <a:cubicBezTo>
                      <a:pt x="2610609" y="104665"/>
                      <a:pt x="2632003" y="159797"/>
                      <a:pt x="2630286" y="216660"/>
                    </a:cubicBezTo>
                    <a:lnTo>
                      <a:pt x="2630286" y="2764756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993647" y="8249743"/>
                <a:ext cx="2628568" cy="5510412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5510412">
                    <a:moveTo>
                      <a:pt x="0" y="5510412"/>
                    </a:moveTo>
                    <a:lnTo>
                      <a:pt x="0" y="210286"/>
                    </a:lnTo>
                    <a:cubicBezTo>
                      <a:pt x="0" y="154515"/>
                      <a:pt x="22154" y="101027"/>
                      <a:pt x="61591" y="61592"/>
                    </a:cubicBezTo>
                    <a:cubicBezTo>
                      <a:pt x="101027" y="22155"/>
                      <a:pt x="154514" y="0"/>
                      <a:pt x="210285" y="0"/>
                    </a:cubicBezTo>
                    <a:lnTo>
                      <a:pt x="2418282" y="0"/>
                    </a:lnTo>
                    <a:cubicBezTo>
                      <a:pt x="2474053" y="0"/>
                      <a:pt x="2527540" y="22155"/>
                      <a:pt x="2566976" y="61592"/>
                    </a:cubicBezTo>
                    <a:cubicBezTo>
                      <a:pt x="2606412" y="101027"/>
                      <a:pt x="2628567" y="154515"/>
                      <a:pt x="2628567" y="210286"/>
                    </a:cubicBezTo>
                    <a:lnTo>
                      <a:pt x="2628567" y="5510412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5987293" y="5497712"/>
                <a:ext cx="2628568" cy="8262443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8262443">
                    <a:moveTo>
                      <a:pt x="0" y="8262443"/>
                    </a:moveTo>
                    <a:lnTo>
                      <a:pt x="0" y="210285"/>
                    </a:lnTo>
                    <a:cubicBezTo>
                      <a:pt x="0" y="94148"/>
                      <a:pt x="94148" y="0"/>
                      <a:pt x="210285" y="0"/>
                    </a:cubicBezTo>
                    <a:lnTo>
                      <a:pt x="2418282" y="0"/>
                    </a:lnTo>
                    <a:cubicBezTo>
                      <a:pt x="2474053" y="0"/>
                      <a:pt x="2527541" y="22155"/>
                      <a:pt x="2566976" y="61591"/>
                    </a:cubicBezTo>
                    <a:cubicBezTo>
                      <a:pt x="2606413" y="101027"/>
                      <a:pt x="2628568" y="154514"/>
                      <a:pt x="2628568" y="210285"/>
                    </a:cubicBezTo>
                    <a:lnTo>
                      <a:pt x="2628568" y="82624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8980939" y="2745681"/>
                <a:ext cx="2628567" cy="11014474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1014474">
                    <a:moveTo>
                      <a:pt x="0" y="11014474"/>
                    </a:moveTo>
                    <a:lnTo>
                      <a:pt x="0" y="210285"/>
                    </a:lnTo>
                    <a:cubicBezTo>
                      <a:pt x="0" y="154514"/>
                      <a:pt x="22156" y="101027"/>
                      <a:pt x="61592" y="61591"/>
                    </a:cubicBezTo>
                    <a:cubicBezTo>
                      <a:pt x="101028" y="22155"/>
                      <a:pt x="154515" y="0"/>
                      <a:pt x="210286" y="0"/>
                    </a:cubicBezTo>
                    <a:lnTo>
                      <a:pt x="2418283" y="0"/>
                    </a:lnTo>
                    <a:cubicBezTo>
                      <a:pt x="2534420" y="0"/>
                      <a:pt x="2628568" y="94148"/>
                      <a:pt x="2628568" y="210285"/>
                    </a:cubicBezTo>
                    <a:lnTo>
                      <a:pt x="2628568" y="11014474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1974586" y="-6350"/>
                <a:ext cx="2628567" cy="13766505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3766505">
                    <a:moveTo>
                      <a:pt x="0" y="13766505"/>
                    </a:moveTo>
                    <a:lnTo>
                      <a:pt x="0" y="210285"/>
                    </a:lnTo>
                    <a:cubicBezTo>
                      <a:pt x="0" y="154514"/>
                      <a:pt x="22155" y="101027"/>
                      <a:pt x="61592" y="61591"/>
                    </a:cubicBezTo>
                    <a:cubicBezTo>
                      <a:pt x="101027" y="22155"/>
                      <a:pt x="154515" y="0"/>
                      <a:pt x="210286" y="0"/>
                    </a:cubicBezTo>
                    <a:lnTo>
                      <a:pt x="2418283" y="0"/>
                    </a:lnTo>
                    <a:cubicBezTo>
                      <a:pt x="2534420" y="0"/>
                      <a:pt x="2628568" y="94148"/>
                      <a:pt x="2628568" y="210285"/>
                    </a:cubicBezTo>
                    <a:lnTo>
                      <a:pt x="2628568" y="13766505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12377789"/>
                <a:ext cx="2628568" cy="1382366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1382366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1382366"/>
                    </a:lnTo>
                    <a:lnTo>
                      <a:pt x="0" y="1382366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993647" y="9351825"/>
                <a:ext cx="2628568" cy="440833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4408330">
                    <a:moveTo>
                      <a:pt x="0" y="0"/>
                    </a:moveTo>
                    <a:lnTo>
                      <a:pt x="2628567" y="0"/>
                    </a:lnTo>
                    <a:lnTo>
                      <a:pt x="2628567" y="4408330"/>
                    </a:lnTo>
                    <a:lnTo>
                      <a:pt x="0" y="440833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987293" y="6874786"/>
                <a:ext cx="2628568" cy="688537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6885370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6885369"/>
                    </a:lnTo>
                    <a:lnTo>
                      <a:pt x="0" y="688536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8980939" y="4948576"/>
                <a:ext cx="2628567" cy="8811580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8811580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8811579"/>
                    </a:lnTo>
                    <a:lnTo>
                      <a:pt x="0" y="881157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1974586" y="2196291"/>
                <a:ext cx="2628567" cy="11563865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1563865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11563864"/>
                    </a:lnTo>
                    <a:lnTo>
                      <a:pt x="0" y="1156386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13760155"/>
                <a:ext cx="262856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993647" y="11555990"/>
                <a:ext cx="2628568" cy="2204165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2204165">
                    <a:moveTo>
                      <a:pt x="0" y="0"/>
                    </a:moveTo>
                    <a:lnTo>
                      <a:pt x="2628567" y="0"/>
                    </a:lnTo>
                    <a:lnTo>
                      <a:pt x="2628567" y="2204165"/>
                    </a:lnTo>
                    <a:lnTo>
                      <a:pt x="0" y="220416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5987293" y="9628933"/>
                <a:ext cx="2628568" cy="4131222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4131222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4131222"/>
                    </a:lnTo>
                    <a:lnTo>
                      <a:pt x="0" y="413122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8980939" y="8803642"/>
                <a:ext cx="2628567" cy="4956514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4956514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4956513"/>
                    </a:lnTo>
                    <a:lnTo>
                      <a:pt x="0" y="495651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1974586" y="7702893"/>
                <a:ext cx="2628567" cy="6057263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6057263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6057262"/>
                    </a:lnTo>
                    <a:lnTo>
                      <a:pt x="0" y="605726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37" name="AutoShape 37"/>
          <p:cNvSpPr/>
          <p:nvPr/>
        </p:nvSpPr>
        <p:spPr>
          <a:xfrm>
            <a:off x="10439400" y="0"/>
            <a:ext cx="78486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8" name="TextBox 38"/>
          <p:cNvSpPr txBox="1"/>
          <p:nvPr/>
        </p:nvSpPr>
        <p:spPr>
          <a:xfrm>
            <a:off x="11639550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76812" y="5739789"/>
            <a:ext cx="6173775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2444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52444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4406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4406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52444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52444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4406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34406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76700"/>
            <a:ext cx="524506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093720" y="1028700"/>
            <a:ext cx="1724838" cy="172483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563826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075683" y="1028700"/>
            <a:ext cx="1724838" cy="172483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4545789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093720" y="5338356"/>
            <a:ext cx="1724838" cy="172483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563826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075683" y="5338356"/>
            <a:ext cx="1724838" cy="172483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545789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0" r="42355"/>
          <a:stretch>
            <a:fillRect/>
          </a:stretch>
        </p:blipFill>
        <p:spPr>
          <a:xfrm>
            <a:off x="0" y="0"/>
            <a:ext cx="734944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0494" r="3350"/>
          <a:stretch>
            <a:fillRect/>
          </a:stretch>
        </p:blipFill>
        <p:spPr>
          <a:xfrm>
            <a:off x="9144000" y="3973657"/>
            <a:ext cx="7693324" cy="47512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1889477"/>
            <a:ext cx="76933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1" y="4495165"/>
            <a:ext cx="11242159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ko-KR" altLang="en-US" sz="7399" spc="-73" smtClean="0">
                <a:solidFill>
                  <a:srgbClr val="FFFFFF"/>
                </a:solidFill>
                <a:ea typeface="Seoul Namsan Condensed Bold"/>
              </a:rPr>
              <a:t>파이널 프로젝트 주제 어쩌구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5660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9335" y="3758878"/>
            <a:ext cx="2012679" cy="2012679"/>
            <a:chOff x="0" y="0"/>
            <a:chExt cx="2683572" cy="268357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34268" y="792308"/>
              <a:ext cx="1015036" cy="109895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5961552" y="3758878"/>
            <a:ext cx="2012679" cy="2012679"/>
            <a:chOff x="0" y="0"/>
            <a:chExt cx="2683572" cy="268357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14788" y="792308"/>
              <a:ext cx="1253995" cy="1098956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0313769" y="3758878"/>
            <a:ext cx="2012679" cy="2012679"/>
            <a:chOff x="0" y="0"/>
            <a:chExt cx="2683572" cy="268357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47066" y="792308"/>
              <a:ext cx="589440" cy="1098956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4665986" y="3758878"/>
            <a:ext cx="2012679" cy="2012679"/>
            <a:chOff x="0" y="0"/>
            <a:chExt cx="2683572" cy="268357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28179" y="792308"/>
              <a:ext cx="827214" cy="10989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668" b="16668"/>
          <a:stretch>
            <a:fillRect/>
          </a:stretch>
        </p:blipFill>
        <p:spPr>
          <a:xfrm>
            <a:off x="0" y="0"/>
            <a:ext cx="18288000" cy="81299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893493"/>
            <a:ext cx="106367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34" r="11534"/>
          <a:stretch>
            <a:fillRect/>
          </a:stretch>
        </p:blipFill>
        <p:spPr>
          <a:xfrm>
            <a:off x="7134970" y="1757741"/>
            <a:ext cx="9365085" cy="6771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78146" y="4848225"/>
            <a:ext cx="355204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7767" y="5143532"/>
            <a:ext cx="16221533" cy="4114703"/>
            <a:chOff x="0" y="0"/>
            <a:chExt cx="21628710" cy="5486270"/>
          </a:xfrm>
        </p:grpSpPr>
        <p:sp>
          <p:nvSpPr>
            <p:cNvPr id="3" name="TextBox 3"/>
            <p:cNvSpPr txBox="1"/>
            <p:nvPr/>
          </p:nvSpPr>
          <p:spPr>
            <a:xfrm>
              <a:off x="2305841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482680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659520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836359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13199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744513" y="233738"/>
              <a:ext cx="20884197" cy="4586093"/>
              <a:chOff x="0" y="0"/>
              <a:chExt cx="21328953" cy="468376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930402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867154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2803906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740658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4677410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7150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0069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77287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694506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611725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3445" y="4528943"/>
              <a:ext cx="322106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770757" y="171562"/>
              <a:ext cx="16831710" cy="4710445"/>
              <a:chOff x="2069395" y="-63500"/>
              <a:chExt cx="17190163" cy="481076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069395" y="3528085"/>
                <a:ext cx="4360808" cy="1218891"/>
              </a:xfrm>
              <a:custGeom>
                <a:avLst/>
                <a:gdLst/>
                <a:ahLst/>
                <a:cxnLst/>
                <a:rect l="l" t="t" r="r" b="b"/>
                <a:pathLst>
                  <a:path w="4360808" h="1218891">
                    <a:moveTo>
                      <a:pt x="127000" y="1155675"/>
                    </a:moveTo>
                    <a:cubicBezTo>
                      <a:pt x="126844" y="1120716"/>
                      <a:pt x="98460" y="1092458"/>
                      <a:pt x="63500" y="1092458"/>
                    </a:cubicBezTo>
                    <a:cubicBezTo>
                      <a:pt x="28541" y="1092458"/>
                      <a:pt x="157" y="1120716"/>
                      <a:pt x="0" y="1155675"/>
                    </a:cubicBezTo>
                    <a:cubicBezTo>
                      <a:pt x="157" y="1190634"/>
                      <a:pt x="28541" y="1218892"/>
                      <a:pt x="63500" y="1218892"/>
                    </a:cubicBezTo>
                    <a:cubicBezTo>
                      <a:pt x="98460" y="1218892"/>
                      <a:pt x="126844" y="1190634"/>
                      <a:pt x="127000" y="1155675"/>
                    </a:cubicBezTo>
                    <a:close/>
                    <a:moveTo>
                      <a:pt x="56219" y="1128043"/>
                    </a:moveTo>
                    <a:cubicBezTo>
                      <a:pt x="41024" y="1132120"/>
                      <a:pt x="31983" y="1147711"/>
                      <a:pt x="35992" y="1162924"/>
                    </a:cubicBezTo>
                    <a:cubicBezTo>
                      <a:pt x="40000" y="1178137"/>
                      <a:pt x="55551" y="1187248"/>
                      <a:pt x="70782" y="1183307"/>
                    </a:cubicBezTo>
                    <a:lnTo>
                      <a:pt x="4336573" y="59204"/>
                    </a:lnTo>
                    <a:cubicBezTo>
                      <a:pt x="4351767" y="55127"/>
                      <a:pt x="4360808" y="39536"/>
                      <a:pt x="4356799" y="24323"/>
                    </a:cubicBezTo>
                    <a:cubicBezTo>
                      <a:pt x="4352791" y="9111"/>
                      <a:pt x="4337240" y="0"/>
                      <a:pt x="4322009" y="3941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6335186" y="1091548"/>
                <a:ext cx="4361795" cy="2531326"/>
              </a:xfrm>
              <a:custGeom>
                <a:avLst/>
                <a:gdLst/>
                <a:ahLst/>
                <a:cxnLst/>
                <a:rect l="l" t="t" r="r" b="b"/>
                <a:pathLst>
                  <a:path w="4361795" h="2531326">
                    <a:moveTo>
                      <a:pt x="127000" y="2468110"/>
                    </a:moveTo>
                    <a:cubicBezTo>
                      <a:pt x="126844" y="2433150"/>
                      <a:pt x="98460" y="2404893"/>
                      <a:pt x="63500" y="2404893"/>
                    </a:cubicBezTo>
                    <a:cubicBezTo>
                      <a:pt x="28541" y="2404893"/>
                      <a:pt x="156" y="2433150"/>
                      <a:pt x="0" y="2468110"/>
                    </a:cubicBezTo>
                    <a:cubicBezTo>
                      <a:pt x="156" y="2503069"/>
                      <a:pt x="28541" y="2531326"/>
                      <a:pt x="63500" y="2531326"/>
                    </a:cubicBezTo>
                    <a:cubicBezTo>
                      <a:pt x="98460" y="2531326"/>
                      <a:pt x="126844" y="2503069"/>
                      <a:pt x="127000" y="2468110"/>
                    </a:cubicBezTo>
                    <a:close/>
                    <a:moveTo>
                      <a:pt x="49332" y="2443294"/>
                    </a:moveTo>
                    <a:cubicBezTo>
                      <a:pt x="35705" y="2451156"/>
                      <a:pt x="30995" y="2468553"/>
                      <a:pt x="38795" y="2482214"/>
                    </a:cubicBezTo>
                    <a:cubicBezTo>
                      <a:pt x="46596" y="2495876"/>
                      <a:pt x="63972" y="2500664"/>
                      <a:pt x="77668" y="2492925"/>
                    </a:cubicBezTo>
                    <a:lnTo>
                      <a:pt x="4343459" y="57370"/>
                    </a:lnTo>
                    <a:cubicBezTo>
                      <a:pt x="4357086" y="49508"/>
                      <a:pt x="4361795" y="32111"/>
                      <a:pt x="4353995" y="18449"/>
                    </a:cubicBezTo>
                    <a:cubicBezTo>
                      <a:pt x="4346195" y="4787"/>
                      <a:pt x="4328819" y="0"/>
                      <a:pt x="4315122" y="773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0600977" y="1060886"/>
                <a:ext cx="4360031" cy="843415"/>
              </a:xfrm>
              <a:custGeom>
                <a:avLst/>
                <a:gdLst/>
                <a:ahLst/>
                <a:cxnLst/>
                <a:rect l="l" t="t" r="r" b="b"/>
                <a:pathLst>
                  <a:path w="4360031" h="843415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68444" y="35072"/>
                    </a:moveTo>
                    <a:cubicBezTo>
                      <a:pt x="52937" y="32420"/>
                      <a:pt x="38203" y="42800"/>
                      <a:pt x="35482" y="58294"/>
                    </a:cubicBezTo>
                    <a:cubicBezTo>
                      <a:pt x="32759" y="73789"/>
                      <a:pt x="43073" y="88569"/>
                      <a:pt x="58555" y="91360"/>
                    </a:cubicBezTo>
                    <a:lnTo>
                      <a:pt x="4324346" y="840762"/>
                    </a:lnTo>
                    <a:cubicBezTo>
                      <a:pt x="4339852" y="843415"/>
                      <a:pt x="4354586" y="833034"/>
                      <a:pt x="4357308" y="817540"/>
                    </a:cubicBezTo>
                    <a:cubicBezTo>
                      <a:pt x="4360031" y="802045"/>
                      <a:pt x="4349717" y="787265"/>
                      <a:pt x="4334234" y="78447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4866767" y="1622937"/>
                <a:ext cx="4392791" cy="313784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13784">
                    <a:moveTo>
                      <a:pt x="127000" y="250567"/>
                    </a:moveTo>
                    <a:cubicBezTo>
                      <a:pt x="126843" y="215608"/>
                      <a:pt x="98459" y="187350"/>
                      <a:pt x="63500" y="187350"/>
                    </a:cubicBezTo>
                    <a:cubicBezTo>
                      <a:pt x="28541" y="187350"/>
                      <a:pt x="157" y="215608"/>
                      <a:pt x="0" y="250567"/>
                    </a:cubicBezTo>
                    <a:cubicBezTo>
                      <a:pt x="157" y="285526"/>
                      <a:pt x="28541" y="313784"/>
                      <a:pt x="63500" y="313784"/>
                    </a:cubicBezTo>
                    <a:cubicBezTo>
                      <a:pt x="98459" y="313784"/>
                      <a:pt x="126843" y="285526"/>
                      <a:pt x="127000" y="250567"/>
                    </a:cubicBezTo>
                    <a:close/>
                    <a:moveTo>
                      <a:pt x="62247" y="222020"/>
                    </a:moveTo>
                    <a:cubicBezTo>
                      <a:pt x="46534" y="222780"/>
                      <a:pt x="34390" y="236098"/>
                      <a:pt x="35080" y="251815"/>
                    </a:cubicBezTo>
                    <a:cubicBezTo>
                      <a:pt x="35771" y="267532"/>
                      <a:pt x="49034" y="279734"/>
                      <a:pt x="64754" y="279115"/>
                    </a:cubicBezTo>
                    <a:lnTo>
                      <a:pt x="4330545" y="91764"/>
                    </a:lnTo>
                    <a:cubicBezTo>
                      <a:pt x="4346259" y="91003"/>
                      <a:pt x="4358401" y="77685"/>
                      <a:pt x="4357711" y="61968"/>
                    </a:cubicBezTo>
                    <a:cubicBezTo>
                      <a:pt x="4357021" y="46251"/>
                      <a:pt x="4343757" y="34049"/>
                      <a:pt x="4328037" y="34669"/>
                    </a:cubicBezTo>
                    <a:close/>
                    <a:moveTo>
                      <a:pt x="4392791" y="63217"/>
                    </a:moveTo>
                    <a:cubicBezTo>
                      <a:pt x="4392634" y="28257"/>
                      <a:pt x="4364250" y="0"/>
                      <a:pt x="4329291" y="0"/>
                    </a:cubicBezTo>
                    <a:cubicBezTo>
                      <a:pt x="4294332" y="0"/>
                      <a:pt x="4265947" y="28257"/>
                      <a:pt x="4265791" y="63217"/>
                    </a:cubicBezTo>
                    <a:cubicBezTo>
                      <a:pt x="4265947" y="98176"/>
                      <a:pt x="4294332" y="126433"/>
                      <a:pt x="4329291" y="126433"/>
                    </a:cubicBezTo>
                    <a:cubicBezTo>
                      <a:pt x="4364250" y="126433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2069395" y="3496441"/>
                <a:ext cx="4360031" cy="843415"/>
              </a:xfrm>
              <a:custGeom>
                <a:avLst/>
                <a:gdLst/>
                <a:ahLst/>
                <a:cxnLst/>
                <a:rect l="l" t="t" r="r" b="b"/>
                <a:pathLst>
                  <a:path w="4360031" h="843415">
                    <a:moveTo>
                      <a:pt x="127000" y="63217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7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68445" y="35073"/>
                    </a:moveTo>
                    <a:cubicBezTo>
                      <a:pt x="52938" y="32420"/>
                      <a:pt x="38204" y="42800"/>
                      <a:pt x="35482" y="58294"/>
                    </a:cubicBezTo>
                    <a:cubicBezTo>
                      <a:pt x="32760" y="73789"/>
                      <a:pt x="43074" y="88569"/>
                      <a:pt x="58556" y="91361"/>
                    </a:cubicBezTo>
                    <a:lnTo>
                      <a:pt x="4324347" y="840762"/>
                    </a:lnTo>
                    <a:cubicBezTo>
                      <a:pt x="4339853" y="843415"/>
                      <a:pt x="4354587" y="833035"/>
                      <a:pt x="4357309" y="817540"/>
                    </a:cubicBezTo>
                    <a:cubicBezTo>
                      <a:pt x="4360031" y="802045"/>
                      <a:pt x="4349717" y="787265"/>
                      <a:pt x="4334235" y="784474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6335186" y="2778148"/>
                <a:ext cx="4361345" cy="1594128"/>
              </a:xfrm>
              <a:custGeom>
                <a:avLst/>
                <a:gdLst/>
                <a:ahLst/>
                <a:cxnLst/>
                <a:rect l="l" t="t" r="r" b="b"/>
                <a:pathLst>
                  <a:path w="4361345" h="1594128">
                    <a:moveTo>
                      <a:pt x="127000" y="1530911"/>
                    </a:moveTo>
                    <a:cubicBezTo>
                      <a:pt x="126844" y="1495952"/>
                      <a:pt x="98460" y="1467694"/>
                      <a:pt x="63500" y="1467694"/>
                    </a:cubicBezTo>
                    <a:cubicBezTo>
                      <a:pt x="28541" y="1467694"/>
                      <a:pt x="156" y="1495952"/>
                      <a:pt x="0" y="1530911"/>
                    </a:cubicBezTo>
                    <a:cubicBezTo>
                      <a:pt x="156" y="1565870"/>
                      <a:pt x="28541" y="1594128"/>
                      <a:pt x="63500" y="1594128"/>
                    </a:cubicBezTo>
                    <a:cubicBezTo>
                      <a:pt x="98460" y="1594128"/>
                      <a:pt x="126844" y="1565870"/>
                      <a:pt x="127000" y="1530911"/>
                    </a:cubicBezTo>
                    <a:close/>
                    <a:moveTo>
                      <a:pt x="54028" y="1503952"/>
                    </a:moveTo>
                    <a:cubicBezTo>
                      <a:pt x="39209" y="1509233"/>
                      <a:pt x="31446" y="1525499"/>
                      <a:pt x="36661" y="1540341"/>
                    </a:cubicBezTo>
                    <a:cubicBezTo>
                      <a:pt x="41876" y="1555184"/>
                      <a:pt x="58107" y="1563019"/>
                      <a:pt x="72972" y="1557871"/>
                    </a:cubicBezTo>
                    <a:lnTo>
                      <a:pt x="4338763" y="59067"/>
                    </a:lnTo>
                    <a:cubicBezTo>
                      <a:pt x="4353582" y="53786"/>
                      <a:pt x="4361345" y="37520"/>
                      <a:pt x="4356130" y="22678"/>
                    </a:cubicBezTo>
                    <a:cubicBezTo>
                      <a:pt x="4350915" y="7836"/>
                      <a:pt x="4334684" y="0"/>
                      <a:pt x="4319819" y="514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10600977" y="2747039"/>
                <a:ext cx="4359319" cy="561663"/>
              </a:xfrm>
              <a:custGeom>
                <a:avLst/>
                <a:gdLst/>
                <a:ahLst/>
                <a:cxnLst/>
                <a:rect l="l" t="t" r="r" b="b"/>
                <a:pathLst>
                  <a:path w="4359319" h="561663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66618" y="34813"/>
                    </a:moveTo>
                    <a:cubicBezTo>
                      <a:pt x="50973" y="33166"/>
                      <a:pt x="36939" y="44474"/>
                      <a:pt x="35222" y="60112"/>
                    </a:cubicBezTo>
                    <a:cubicBezTo>
                      <a:pt x="33505" y="75750"/>
                      <a:pt x="44751" y="89834"/>
                      <a:pt x="60381" y="91621"/>
                    </a:cubicBezTo>
                    <a:lnTo>
                      <a:pt x="4326172" y="559997"/>
                    </a:lnTo>
                    <a:cubicBezTo>
                      <a:pt x="4341829" y="561664"/>
                      <a:pt x="4355884" y="550352"/>
                      <a:pt x="4357601" y="534701"/>
                    </a:cubicBezTo>
                    <a:cubicBezTo>
                      <a:pt x="4359319" y="519050"/>
                      <a:pt x="4348055" y="504959"/>
                      <a:pt x="4332409" y="50318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14866767" y="-63217"/>
                <a:ext cx="4392791" cy="3405065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405065">
                    <a:moveTo>
                      <a:pt x="127000" y="3341849"/>
                    </a:moveTo>
                    <a:cubicBezTo>
                      <a:pt x="126843" y="3306890"/>
                      <a:pt x="98459" y="3278632"/>
                      <a:pt x="63500" y="3278632"/>
                    </a:cubicBezTo>
                    <a:cubicBezTo>
                      <a:pt x="28541" y="3278632"/>
                      <a:pt x="157" y="3306890"/>
                      <a:pt x="0" y="3341849"/>
                    </a:cubicBezTo>
                    <a:cubicBezTo>
                      <a:pt x="157" y="3376808"/>
                      <a:pt x="28541" y="3405066"/>
                      <a:pt x="63500" y="3405066"/>
                    </a:cubicBezTo>
                    <a:cubicBezTo>
                      <a:pt x="98459" y="3405066"/>
                      <a:pt x="126843" y="3376808"/>
                      <a:pt x="127000" y="3341849"/>
                    </a:cubicBezTo>
                    <a:close/>
                    <a:moveTo>
                      <a:pt x="46087" y="3319193"/>
                    </a:moveTo>
                    <a:cubicBezTo>
                      <a:pt x="33657" y="3328835"/>
                      <a:pt x="31358" y="3346712"/>
                      <a:pt x="40945" y="3359185"/>
                    </a:cubicBezTo>
                    <a:cubicBezTo>
                      <a:pt x="50532" y="3371658"/>
                      <a:pt x="68399" y="3374037"/>
                      <a:pt x="80914" y="3364505"/>
                    </a:cubicBezTo>
                    <a:lnTo>
                      <a:pt x="4346704" y="85873"/>
                    </a:lnTo>
                    <a:cubicBezTo>
                      <a:pt x="4359137" y="76232"/>
                      <a:pt x="4361438" y="58354"/>
                      <a:pt x="4351851" y="45879"/>
                    </a:cubicBezTo>
                    <a:cubicBezTo>
                      <a:pt x="4342262" y="33404"/>
                      <a:pt x="4324393" y="31027"/>
                      <a:pt x="4311878" y="40561"/>
                    </a:cubicBezTo>
                    <a:close/>
                    <a:moveTo>
                      <a:pt x="4392791" y="63217"/>
                    </a:moveTo>
                    <a:lnTo>
                      <a:pt x="4392791" y="63217"/>
                    </a:lnTo>
                    <a:cubicBezTo>
                      <a:pt x="4392634" y="28258"/>
                      <a:pt x="4364250" y="0"/>
                      <a:pt x="4329291" y="0"/>
                    </a:cubicBezTo>
                    <a:cubicBezTo>
                      <a:pt x="4294332" y="0"/>
                      <a:pt x="4265947" y="28258"/>
                      <a:pt x="4265791" y="63217"/>
                    </a:cubicBezTo>
                    <a:lnTo>
                      <a:pt x="4265791" y="63217"/>
                    </a:lnTo>
                    <a:cubicBezTo>
                      <a:pt x="4265947" y="98176"/>
                      <a:pt x="4294332" y="126434"/>
                      <a:pt x="4329291" y="126434"/>
                    </a:cubicBezTo>
                    <a:cubicBezTo>
                      <a:pt x="4364250" y="126434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2069395" y="1841932"/>
                <a:ext cx="4360808" cy="1218891"/>
              </a:xfrm>
              <a:custGeom>
                <a:avLst/>
                <a:gdLst/>
                <a:ahLst/>
                <a:cxnLst/>
                <a:rect l="l" t="t" r="r" b="b"/>
                <a:pathLst>
                  <a:path w="4360808" h="1218891">
                    <a:moveTo>
                      <a:pt x="127000" y="1155674"/>
                    </a:moveTo>
                    <a:cubicBezTo>
                      <a:pt x="126844" y="1120715"/>
                      <a:pt x="98460" y="1092458"/>
                      <a:pt x="63500" y="1092458"/>
                    </a:cubicBezTo>
                    <a:cubicBezTo>
                      <a:pt x="28541" y="1092458"/>
                      <a:pt x="157" y="1120715"/>
                      <a:pt x="0" y="1155674"/>
                    </a:cubicBezTo>
                    <a:cubicBezTo>
                      <a:pt x="157" y="1190634"/>
                      <a:pt x="28541" y="1218891"/>
                      <a:pt x="63500" y="1218891"/>
                    </a:cubicBezTo>
                    <a:cubicBezTo>
                      <a:pt x="98460" y="1218891"/>
                      <a:pt x="126844" y="1190634"/>
                      <a:pt x="127000" y="1155674"/>
                    </a:cubicBezTo>
                    <a:close/>
                    <a:moveTo>
                      <a:pt x="56219" y="1128043"/>
                    </a:moveTo>
                    <a:cubicBezTo>
                      <a:pt x="41024" y="1132119"/>
                      <a:pt x="31983" y="1147711"/>
                      <a:pt x="35992" y="1162923"/>
                    </a:cubicBezTo>
                    <a:cubicBezTo>
                      <a:pt x="40001" y="1178136"/>
                      <a:pt x="55551" y="1187247"/>
                      <a:pt x="70782" y="1183306"/>
                    </a:cubicBezTo>
                    <a:lnTo>
                      <a:pt x="4336573" y="59204"/>
                    </a:lnTo>
                    <a:cubicBezTo>
                      <a:pt x="4351767" y="55127"/>
                      <a:pt x="4360808" y="39535"/>
                      <a:pt x="4356800" y="24323"/>
                    </a:cubicBezTo>
                    <a:cubicBezTo>
                      <a:pt x="4352791" y="9110"/>
                      <a:pt x="4337240" y="0"/>
                      <a:pt x="4322009" y="394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35186" y="1810287"/>
                <a:ext cx="4359285" cy="561644"/>
              </a:xfrm>
              <a:custGeom>
                <a:avLst/>
                <a:gdLst/>
                <a:ahLst/>
                <a:cxnLst/>
                <a:rect l="l" t="t" r="r" b="b"/>
                <a:pathLst>
                  <a:path w="4359285" h="561644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66619" y="34813"/>
                    </a:moveTo>
                    <a:cubicBezTo>
                      <a:pt x="50973" y="33166"/>
                      <a:pt x="36939" y="44475"/>
                      <a:pt x="35222" y="60112"/>
                    </a:cubicBezTo>
                    <a:cubicBezTo>
                      <a:pt x="33505" y="75750"/>
                      <a:pt x="44751" y="89834"/>
                      <a:pt x="60381" y="91621"/>
                    </a:cubicBezTo>
                    <a:lnTo>
                      <a:pt x="4326172" y="559997"/>
                    </a:lnTo>
                    <a:cubicBezTo>
                      <a:pt x="4341817" y="561644"/>
                      <a:pt x="4355851" y="550336"/>
                      <a:pt x="4357568" y="534698"/>
                    </a:cubicBezTo>
                    <a:cubicBezTo>
                      <a:pt x="4359285" y="519060"/>
                      <a:pt x="4348039" y="504976"/>
                      <a:pt x="4332409" y="503189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0600977" y="904757"/>
                <a:ext cx="4361232" cy="1500340"/>
              </a:xfrm>
              <a:custGeom>
                <a:avLst/>
                <a:gdLst/>
                <a:ahLst/>
                <a:cxnLst/>
                <a:rect l="l" t="t" r="r" b="b"/>
                <a:pathLst>
                  <a:path w="4361232" h="1500340">
                    <a:moveTo>
                      <a:pt x="127000" y="1437123"/>
                    </a:moveTo>
                    <a:cubicBezTo>
                      <a:pt x="126843" y="1402164"/>
                      <a:pt x="98460" y="1373906"/>
                      <a:pt x="63500" y="1373906"/>
                    </a:cubicBezTo>
                    <a:cubicBezTo>
                      <a:pt x="28540" y="1373906"/>
                      <a:pt x="157" y="1402164"/>
                      <a:pt x="0" y="1437123"/>
                    </a:cubicBezTo>
                    <a:cubicBezTo>
                      <a:pt x="157" y="1472082"/>
                      <a:pt x="28540" y="1500340"/>
                      <a:pt x="63500" y="1500340"/>
                    </a:cubicBezTo>
                    <a:cubicBezTo>
                      <a:pt x="98460" y="1500340"/>
                      <a:pt x="126843" y="1472082"/>
                      <a:pt x="127000" y="1437123"/>
                    </a:cubicBezTo>
                    <a:close/>
                    <a:moveTo>
                      <a:pt x="54559" y="1409983"/>
                    </a:moveTo>
                    <a:cubicBezTo>
                      <a:pt x="39639" y="1414971"/>
                      <a:pt x="31558" y="1431081"/>
                      <a:pt x="36480" y="1446023"/>
                    </a:cubicBezTo>
                    <a:cubicBezTo>
                      <a:pt x="41402" y="1460965"/>
                      <a:pt x="57476" y="1469119"/>
                      <a:pt x="72440" y="1464264"/>
                    </a:cubicBezTo>
                    <a:lnTo>
                      <a:pt x="4338231" y="59136"/>
                    </a:lnTo>
                    <a:cubicBezTo>
                      <a:pt x="4353151" y="54147"/>
                      <a:pt x="4361232" y="38037"/>
                      <a:pt x="4356310" y="23095"/>
                    </a:cubicBezTo>
                    <a:cubicBezTo>
                      <a:pt x="4351388" y="8153"/>
                      <a:pt x="4335314" y="0"/>
                      <a:pt x="4320351" y="4854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4866767" y="686185"/>
                <a:ext cx="4392791" cy="313784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13784">
                    <a:moveTo>
                      <a:pt x="127000" y="250567"/>
                    </a:moveTo>
                    <a:cubicBezTo>
                      <a:pt x="126843" y="215608"/>
                      <a:pt x="98459" y="187350"/>
                      <a:pt x="63500" y="187350"/>
                    </a:cubicBezTo>
                    <a:cubicBezTo>
                      <a:pt x="28541" y="187350"/>
                      <a:pt x="157" y="215608"/>
                      <a:pt x="0" y="250567"/>
                    </a:cubicBezTo>
                    <a:cubicBezTo>
                      <a:pt x="157" y="285526"/>
                      <a:pt x="28541" y="313784"/>
                      <a:pt x="63500" y="313784"/>
                    </a:cubicBezTo>
                    <a:cubicBezTo>
                      <a:pt x="98459" y="313784"/>
                      <a:pt x="126843" y="285526"/>
                      <a:pt x="127000" y="250567"/>
                    </a:cubicBezTo>
                    <a:close/>
                    <a:moveTo>
                      <a:pt x="62247" y="222020"/>
                    </a:moveTo>
                    <a:cubicBezTo>
                      <a:pt x="46534" y="222780"/>
                      <a:pt x="34390" y="236098"/>
                      <a:pt x="35080" y="251815"/>
                    </a:cubicBezTo>
                    <a:cubicBezTo>
                      <a:pt x="35771" y="267531"/>
                      <a:pt x="49034" y="279734"/>
                      <a:pt x="64754" y="279115"/>
                    </a:cubicBezTo>
                    <a:lnTo>
                      <a:pt x="4330545" y="91764"/>
                    </a:lnTo>
                    <a:cubicBezTo>
                      <a:pt x="4346259" y="91003"/>
                      <a:pt x="4358401" y="77685"/>
                      <a:pt x="4357711" y="61968"/>
                    </a:cubicBezTo>
                    <a:cubicBezTo>
                      <a:pt x="4357021" y="46251"/>
                      <a:pt x="4343757" y="34049"/>
                      <a:pt x="4328037" y="34669"/>
                    </a:cubicBezTo>
                    <a:close/>
                    <a:moveTo>
                      <a:pt x="4392791" y="63217"/>
                    </a:moveTo>
                    <a:cubicBezTo>
                      <a:pt x="4392634" y="28257"/>
                      <a:pt x="4364250" y="0"/>
                      <a:pt x="4329291" y="0"/>
                    </a:cubicBezTo>
                    <a:cubicBezTo>
                      <a:pt x="4294332" y="0"/>
                      <a:pt x="4265947" y="28257"/>
                      <a:pt x="4265791" y="63217"/>
                    </a:cubicBezTo>
                    <a:cubicBezTo>
                      <a:pt x="4265947" y="98176"/>
                      <a:pt x="4294332" y="126433"/>
                      <a:pt x="4329291" y="126433"/>
                    </a:cubicBezTo>
                    <a:cubicBezTo>
                      <a:pt x="4364250" y="126433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028700" y="10191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24860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228975"/>
            <a:ext cx="68580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5991225"/>
            <a:ext cx="54761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2036" b="13605"/>
          <a:stretch>
            <a:fillRect/>
          </a:stretch>
        </p:blipFill>
        <p:spPr>
          <a:xfrm>
            <a:off x="0" y="3657600"/>
            <a:ext cx="18288000" cy="6629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64381" y="1250266"/>
            <a:ext cx="14159238" cy="121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2870" y="6383101"/>
            <a:ext cx="4234180" cy="2117090"/>
            <a:chOff x="0" y="0"/>
            <a:chExt cx="5645573" cy="2822787"/>
          </a:xfrm>
        </p:grpSpPr>
        <p:sp>
          <p:nvSpPr>
            <p:cNvPr id="3" name="TextBox 3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30%</a:t>
              </a: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242548"/>
                <a:ext cx="583232" cy="1027452"/>
              </a:xfrm>
              <a:custGeom>
                <a:avLst/>
                <a:gdLst/>
                <a:ahLst/>
                <a:cxnLst/>
                <a:rect l="l" t="t" r="r" b="b"/>
                <a:pathLst>
                  <a:path w="583232" h="1027452">
                    <a:moveTo>
                      <a:pt x="0" y="1027452"/>
                    </a:moveTo>
                    <a:lnTo>
                      <a:pt x="0" y="1027452"/>
                    </a:lnTo>
                    <a:cubicBezTo>
                      <a:pt x="0" y="620919"/>
                      <a:pt x="194620" y="238955"/>
                      <a:pt x="523513" y="0"/>
                    </a:cubicBezTo>
                    <a:lnTo>
                      <a:pt x="583232" y="82197"/>
                    </a:lnTo>
                    <a:cubicBezTo>
                      <a:pt x="280651" y="302035"/>
                      <a:pt x="101600" y="653441"/>
                      <a:pt x="101600" y="102745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7026910" y="6383101"/>
            <a:ext cx="4234180" cy="2117090"/>
            <a:chOff x="0" y="0"/>
            <a:chExt cx="5645573" cy="2822787"/>
          </a:xfrm>
        </p:grpSpPr>
        <p:sp>
          <p:nvSpPr>
            <p:cNvPr id="8" name="TextBox 8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60%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-63468"/>
                <a:ext cx="1662452" cy="1333468"/>
              </a:xfrm>
              <a:custGeom>
                <a:avLst/>
                <a:gdLst/>
                <a:ahLst/>
                <a:cxnLst/>
                <a:rect l="l" t="t" r="r" b="b"/>
                <a:pathLst>
                  <a:path w="1662452" h="1333468">
                    <a:moveTo>
                      <a:pt x="0" y="1333468"/>
                    </a:moveTo>
                    <a:cubicBezTo>
                      <a:pt x="0" y="926935"/>
                      <a:pt x="194620" y="544971"/>
                      <a:pt x="523513" y="306016"/>
                    </a:cubicBezTo>
                    <a:cubicBezTo>
                      <a:pt x="852405" y="67062"/>
                      <a:pt x="1275815" y="0"/>
                      <a:pt x="1662452" y="125626"/>
                    </a:cubicBezTo>
                    <a:lnTo>
                      <a:pt x="1631055" y="222254"/>
                    </a:lnTo>
                    <a:cubicBezTo>
                      <a:pt x="1275350" y="106678"/>
                      <a:pt x="885813" y="168375"/>
                      <a:pt x="583232" y="388213"/>
                    </a:cubicBezTo>
                    <a:cubicBezTo>
                      <a:pt x="280651" y="608051"/>
                      <a:pt x="101600" y="959457"/>
                      <a:pt x="101600" y="133346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2280950" y="6383101"/>
            <a:ext cx="4234180" cy="2117090"/>
            <a:chOff x="0" y="0"/>
            <a:chExt cx="5645573" cy="2822787"/>
          </a:xfrm>
        </p:grpSpPr>
        <p:sp>
          <p:nvSpPr>
            <p:cNvPr id="13" name="TextBox 13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90%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-82089"/>
                <a:ext cx="2477842" cy="1352089"/>
              </a:xfrm>
              <a:custGeom>
                <a:avLst/>
                <a:gdLst/>
                <a:ahLst/>
                <a:cxnLst/>
                <a:rect l="l" t="t" r="r" b="b"/>
                <a:pathLst>
                  <a:path w="2477842" h="1352089">
                    <a:moveTo>
                      <a:pt x="0" y="1352089"/>
                    </a:moveTo>
                    <a:lnTo>
                      <a:pt x="0" y="1352089"/>
                    </a:lnTo>
                    <a:cubicBezTo>
                      <a:pt x="0" y="727385"/>
                      <a:pt x="454316" y="195450"/>
                      <a:pt x="1071328" y="97725"/>
                    </a:cubicBezTo>
                    <a:cubicBezTo>
                      <a:pt x="1688341" y="0"/>
                      <a:pt x="2284798" y="365509"/>
                      <a:pt x="2477842" y="959637"/>
                    </a:cubicBezTo>
                    <a:lnTo>
                      <a:pt x="2381214" y="991034"/>
                    </a:lnTo>
                    <a:cubicBezTo>
                      <a:pt x="2203614" y="444435"/>
                      <a:pt x="1654873" y="108167"/>
                      <a:pt x="1087222" y="198074"/>
                    </a:cubicBezTo>
                    <a:cubicBezTo>
                      <a:pt x="519571" y="287981"/>
                      <a:pt x="101600" y="777362"/>
                      <a:pt x="101600" y="135208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182673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8077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481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00350" y="1488461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11999" y="2955311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587" b="75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2638018" y="2538735"/>
            <a:ext cx="13011963" cy="366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92"/>
              </a:lnSpc>
            </a:pPr>
            <a:r>
              <a:rPr lang="en-US" sz="11224" spc="-112">
                <a:solidFill>
                  <a:srgbClr val="FFFFFF"/>
                </a:solidFill>
                <a:latin typeface="Seoul Namsan Condensed Bold"/>
              </a:rPr>
              <a:t>"미래는 꿈꾸는 자의 </a:t>
            </a:r>
          </a:p>
          <a:p>
            <a:pPr>
              <a:lnSpc>
                <a:spcPts val="14592"/>
              </a:lnSpc>
            </a:pPr>
            <a:r>
              <a:rPr lang="en-US" sz="11224" spc="-112">
                <a:solidFill>
                  <a:srgbClr val="FFFFFF"/>
                </a:solidFill>
                <a:ea typeface="Seoul Namsan Condensed Bold"/>
              </a:rPr>
              <a:t>것입니다."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38018" y="7143110"/>
            <a:ext cx="457597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엘리너 루스벨트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05483" y="4495165"/>
            <a:ext cx="13677035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주제나 생각을 적으세요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3491" y="3548063"/>
            <a:ext cx="400050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3" name="AutoShape 3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1312996" y="4581624"/>
            <a:ext cx="48060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프로젝트 목표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09335" y="3758878"/>
            <a:ext cx="2012679" cy="20126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961552" y="3758878"/>
            <a:ext cx="2012679" cy="201267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313769" y="3758878"/>
            <a:ext cx="2012679" cy="201267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665986" y="3758878"/>
            <a:ext cx="2012679" cy="201267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</p:spTree>
    <p:extLst>
      <p:ext uri="{BB962C8B-B14F-4D97-AF65-F5344CB8AC3E}">
        <p14:creationId xmlns:p14="http://schemas.microsoft.com/office/powerpoint/2010/main" val="383257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544" y="1609320"/>
            <a:ext cx="5658711" cy="9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 spc="-56">
                <a:solidFill>
                  <a:srgbClr val="FFFFFF"/>
                </a:solidFill>
                <a:ea typeface="Seoul Namsan Condensed Bold"/>
              </a:rPr>
              <a:t>무료 자료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3544" y="3008341"/>
            <a:ext cx="5658711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Seoul Namsan Condensed Bold"/>
              </a:rPr>
              <a:t>Canva 프레젠테이션에 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ea typeface="Seoul Namsan Condensed Bold"/>
              </a:rPr>
              <a:t>다음 콘텐츠를 사용하세요.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04501" y="4772722"/>
            <a:ext cx="699835" cy="824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66449" y="4772722"/>
            <a:ext cx="487037" cy="824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05002" y="4772722"/>
            <a:ext cx="761277" cy="8242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96808" y="4772722"/>
            <a:ext cx="472052" cy="824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592333" y="4772722"/>
            <a:ext cx="824217" cy="8242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709094" y="7796313"/>
            <a:ext cx="517009" cy="82421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308446" y="7796313"/>
            <a:ext cx="629402" cy="8242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599854" y="7796313"/>
            <a:ext cx="597932" cy="8242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4438806" y="7796313"/>
            <a:ext cx="614416" cy="8242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774852" y="7796313"/>
            <a:ext cx="485539" cy="82421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628478" y="6284517"/>
            <a:ext cx="651881" cy="8242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6203854" y="6284517"/>
            <a:ext cx="812228" cy="8242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2415392" y="6284517"/>
            <a:ext cx="940497" cy="8242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4511794" y="6284517"/>
            <a:ext cx="442080" cy="8242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8694236" y="6284517"/>
            <a:ext cx="620411" cy="82421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0672485" y="3224714"/>
            <a:ext cx="563868" cy="8139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6291775" y="3224714"/>
            <a:ext cx="636386" cy="81398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2464087" y="3224714"/>
            <a:ext cx="843108" cy="81398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4486420" y="3224714"/>
            <a:ext cx="492829" cy="81398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8515439" y="3178266"/>
            <a:ext cx="978006" cy="90687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522546" y="1666470"/>
            <a:ext cx="824217" cy="82421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6090016" y="1666606"/>
            <a:ext cx="1000376" cy="82394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2416303" y="1666606"/>
            <a:ext cx="899148" cy="82394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4384990" y="1666606"/>
            <a:ext cx="656161" cy="82394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8530450" y="1666470"/>
            <a:ext cx="908456" cy="8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11999" y="28289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21" name="AutoShape 2"/>
          <p:cNvSpPr/>
          <p:nvPr/>
        </p:nvSpPr>
        <p:spPr>
          <a:xfrm>
            <a:off x="1562100" y="4457701"/>
            <a:ext cx="6210300" cy="4190999"/>
          </a:xfrm>
          <a:prstGeom prst="rect">
            <a:avLst/>
          </a:prstGeom>
          <a:solidFill>
            <a:srgbClr val="0F1529"/>
          </a:solidFill>
        </p:spPr>
        <p:txBody>
          <a:bodyPr/>
          <a:lstStyle/>
          <a:p>
            <a:r>
              <a:rPr lang="ko-KR" altLang="en-US" smtClean="0">
                <a:solidFill>
                  <a:schemeClr val="bg1"/>
                </a:solidFill>
              </a:rPr>
              <a:t>많은 양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AutoShape 2"/>
          <p:cNvSpPr/>
          <p:nvPr/>
        </p:nvSpPr>
        <p:spPr>
          <a:xfrm>
            <a:off x="10515600" y="4457699"/>
            <a:ext cx="6210300" cy="4191001"/>
          </a:xfrm>
          <a:prstGeom prst="rect">
            <a:avLst/>
          </a:prstGeom>
          <a:solidFill>
            <a:srgbClr val="0F1529"/>
          </a:solidFill>
        </p:spPr>
        <p:txBody>
          <a:bodyPr/>
          <a:lstStyle/>
          <a:p>
            <a:r>
              <a:rPr lang="ko-KR" altLang="en-US" smtClean="0">
                <a:solidFill>
                  <a:schemeClr val="bg1"/>
                </a:solidFill>
              </a:rPr>
              <a:t>정제된 데이터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8200" y="5714999"/>
            <a:ext cx="144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smtClean="0">
                <a:solidFill>
                  <a:schemeClr val="bg1"/>
                </a:solidFill>
                <a:latin typeface="+mn-ea"/>
              </a:rPr>
              <a:t>&lt;</a:t>
            </a:r>
            <a:endParaRPr lang="ko-KR" altLang="en-US" sz="96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65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00200" y="3695700"/>
            <a:ext cx="15163800" cy="1503663"/>
          </a:xfrm>
          <a:prstGeom prst="rect">
            <a:avLst/>
          </a:prstGeom>
          <a:solidFill>
            <a:srgbClr val="0F1529"/>
          </a:solidFill>
        </p:spPr>
        <p:txBody>
          <a:bodyPr/>
          <a:lstStyle/>
          <a:p>
            <a:r>
              <a:rPr lang="en-US" altLang="ko-KR" sz="5400" smtClean="0">
                <a:solidFill>
                  <a:schemeClr val="bg1"/>
                </a:solidFill>
              </a:rPr>
              <a:t>TMDB </a:t>
            </a:r>
            <a:r>
              <a:rPr lang="ko-KR" altLang="en-US" sz="5400" smtClean="0">
                <a:solidFill>
                  <a:schemeClr val="bg1"/>
                </a:solidFill>
              </a:rPr>
              <a:t>에서 만개 데이터 </a:t>
            </a:r>
            <a:r>
              <a:rPr lang="en-US" altLang="ko-KR" sz="5400" smtClean="0">
                <a:solidFill>
                  <a:schemeClr val="bg1"/>
                </a:solidFill>
              </a:rPr>
              <a:t>-&gt; </a:t>
            </a:r>
            <a:r>
              <a:rPr lang="ko-KR" altLang="en-US" sz="5400" smtClean="0">
                <a:solidFill>
                  <a:schemeClr val="bg1"/>
                </a:solidFill>
              </a:rPr>
              <a:t>인기 영화</a:t>
            </a:r>
            <a:endParaRPr lang="ko-KR" altLang="en-US" sz="5400">
              <a:solidFill>
                <a:schemeClr val="bg1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데이터 받기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11999" y="28289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23" name="AutoShape 2"/>
          <p:cNvSpPr/>
          <p:nvPr/>
        </p:nvSpPr>
        <p:spPr>
          <a:xfrm>
            <a:off x="1551803" y="5821705"/>
            <a:ext cx="15163800" cy="1503663"/>
          </a:xfrm>
          <a:prstGeom prst="rect">
            <a:avLst/>
          </a:prstGeom>
          <a:solidFill>
            <a:srgbClr val="0F1529"/>
          </a:solidFill>
        </p:spPr>
        <p:txBody>
          <a:bodyPr/>
          <a:lstStyle/>
          <a:p>
            <a:r>
              <a:rPr lang="en-US" altLang="ko-KR" sz="5400" smtClean="0">
                <a:solidFill>
                  <a:schemeClr val="bg1"/>
                </a:solidFill>
              </a:rPr>
              <a:t>1000</a:t>
            </a:r>
            <a:r>
              <a:rPr lang="ko-KR" altLang="en-US" sz="5400" smtClean="0">
                <a:solidFill>
                  <a:schemeClr val="bg1"/>
                </a:solidFill>
              </a:rPr>
              <a:t>개로 축소</a:t>
            </a:r>
            <a:endParaRPr lang="ko-KR" altLang="en-US" sz="5400">
              <a:solidFill>
                <a:schemeClr val="bg1"/>
              </a:solidFill>
            </a:endParaRPr>
          </a:p>
        </p:txBody>
      </p:sp>
      <p:sp>
        <p:nvSpPr>
          <p:cNvPr id="24" name="AutoShape 2"/>
          <p:cNvSpPr/>
          <p:nvPr/>
        </p:nvSpPr>
        <p:spPr>
          <a:xfrm>
            <a:off x="1600200" y="7876787"/>
            <a:ext cx="15163800" cy="1503663"/>
          </a:xfrm>
          <a:prstGeom prst="rect">
            <a:avLst/>
          </a:prstGeom>
          <a:solidFill>
            <a:srgbClr val="0F1529"/>
          </a:solidFill>
        </p:spPr>
        <p:txBody>
          <a:bodyPr/>
          <a:lstStyle/>
          <a:p>
            <a:r>
              <a:rPr lang="ko-KR" altLang="en-US" sz="5400" smtClean="0">
                <a:solidFill>
                  <a:schemeClr val="bg1"/>
                </a:solidFill>
              </a:rPr>
              <a:t>불필요 영화 데이터 삭제</a:t>
            </a:r>
            <a:endParaRPr lang="ko-KR" altLang="en-US" sz="5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11999" y="28289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31276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11999" y="28289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354860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741</Words>
  <Application>Microsoft Office PowerPoint</Application>
  <PresentationFormat>사용자 지정</PresentationFormat>
  <Paragraphs>280</Paragraphs>
  <Slides>50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Seoul Namsan Condensed Bold</vt:lpstr>
      <vt:lpstr>Arial</vt:lpstr>
      <vt:lpstr>Calibri</vt:lpstr>
      <vt:lpstr>Roboto</vt:lpstr>
      <vt:lpstr>맑은 고딕</vt:lpstr>
      <vt:lpstr>Seoul Namsan Condensed Bold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및 검은색 자연 어두운 간단한 프레젠테이션</dc:title>
  <cp:lastModifiedBy>SSAFY</cp:lastModifiedBy>
  <cp:revision>15</cp:revision>
  <dcterms:created xsi:type="dcterms:W3CDTF">2006-08-16T00:00:00Z</dcterms:created>
  <dcterms:modified xsi:type="dcterms:W3CDTF">2023-05-25T06:08:31Z</dcterms:modified>
  <dc:identifier>DAFj1rSmTVg</dc:identifier>
</cp:coreProperties>
</file>